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60"/>
  </p:normalViewPr>
  <p:slideViewPr>
    <p:cSldViewPr snapToGrid="0">
      <p:cViewPr varScale="1">
        <p:scale>
          <a:sx n="61" d="100"/>
          <a:sy n="61" d="100"/>
        </p:scale>
        <p:origin x="128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DD1FB-A42B-1838-D559-30F0B15D20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165782-BBE7-DD92-9D99-F64086636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57BDF-052A-D14E-901F-A63CF1E5C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FBDAB-C509-B05D-BB30-3A176224A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56367-B4C7-4293-A3D5-12F799883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700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A73BA-4B5D-CCD2-CD4C-561806037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A33E2-2034-E416-F9CB-7F8AFC5DD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CB7E4-E53C-1122-D56A-EE34AD84D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8D1DE-E553-3A87-2575-7531B0F45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85B40-254A-844F-C07C-B0467E820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026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1DE133-44D8-FF53-E889-01EBF4D108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C65B5A-93E5-B2AA-5DB3-081537CAD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9340A-D093-4782-15CF-6A27D7059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E6B5E-0959-822A-8AEA-FFBE09CAF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D337A-5728-DDA0-405C-9CAD05D8D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279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C2259-ADC4-0E50-AF2A-B2C2C1AAF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900E3-63F8-2920-2754-733D65852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65A2B-AEDD-0687-0CC8-26F4BF068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86C25-F52A-52F9-5D33-CD2A5C92D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93199-3AB7-EED4-B6C9-0169FC4A8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849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D45ED-3971-0ED4-49D3-D9C05EA66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B2B663-0954-4895-D7FB-5FA8E6813D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3BB71-CBB1-1992-8C80-CF34DABF6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49BB50-56FA-2B43-56CB-0DBD9B73E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929C9-A06C-B9C1-19DF-A2A9E7973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9060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0FD5F-FC84-4BA1-7F5B-FBA1697BD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40DE2-4BD4-213E-55FD-A67579B427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9E97E-2ACB-8FEE-055A-71AD0A1B1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124CFD-7E63-DC01-AE64-607EA7DA8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62FC6A-BBFF-66EA-8413-790028F19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931AA8-A867-A828-FD53-918E8E671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049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6C7B7-AED4-FC5E-3B92-49BFF0F2E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E0F78B-F064-55CB-EFB2-30AF8BBCF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53249-A3F3-564A-57AF-1535E3F81C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6778FD-2B74-A472-BFE9-1B5B4B9EF7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A816F2-86B0-D439-050A-323D5C4AB5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188CF7-CB92-AC54-E816-AFF604007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D00C77-83B9-38DB-888D-80093672D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BF51C1-7C5B-9B91-64A9-69E861780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749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7A2DB-35A4-19F2-2A66-0D33BA5F2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9B51B0-DB0F-4786-6A2F-DF527FE5D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57CD1B-5B9F-597D-EC42-B3E5485EB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441AB2-51AC-3A33-3397-954E680A1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018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2672CA-65FA-401B-8F67-3B1F248A2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517BC7-D1EA-CD96-82F4-37606C0C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AF893-1538-128D-5ECB-4996803EA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6862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72946-2467-0053-E645-5392BD5FC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DB330-C6D8-8395-884F-E1F140680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B299AC-395F-E6AC-5512-2DBEC9271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FA6C7-DD40-F651-C46D-9BF02344F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DFC41-101C-3177-4B1B-7B70E9C9C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4C75D-8BA0-5419-EF9D-00248720A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275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A4753-B8E0-72C7-4545-006314322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53024C-8C85-2E4A-9F4F-CD6FB464B3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DF215C-3B08-86D1-A3F3-53AA771E93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21918-70C8-9F6F-798D-F82A10A20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AEF930-D62D-F940-0EED-B441077FA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1BDAF-4B59-5B84-3802-9EB2172DE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6657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A480A6-C079-CE45-6C64-9ABA5FC2C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962F51-8775-AF5F-9788-5E158228F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22083-59D1-205F-42FF-2E5B7A3D58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D8FE05-0C94-47A5-9563-CE622F21DF09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9D404-2368-A98A-2870-E9260C4C4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A10AB-3352-89C6-A753-FE97B29AC1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ACA07A-901C-42AE-953A-8E09B6BE1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7442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A8899A-EE01-DD19-6404-E648A2D5E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982"/>
            <a:ext cx="12192000" cy="654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85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ABB66-B2E9-9ACB-EC8B-337733C52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7A574A-6CCF-F3DE-F770-3A4FEEC3D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2008"/>
            <a:ext cx="12192000" cy="6585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788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B5E473-4990-8655-091F-B28654F4A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4FF1B3-5E6B-5EA4-E132-630F8C828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0688"/>
            <a:ext cx="12192000" cy="65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842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646A08-87E4-88FE-94B7-BC7E347E2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C619C4-6D05-076D-9BA7-061223F07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7" y="0"/>
            <a:ext cx="121040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688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950E8-AD37-E4CE-3C2C-BAFD44409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309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 Barrett</dc:creator>
  <cp:lastModifiedBy>Chris Barrett</cp:lastModifiedBy>
  <cp:revision>2</cp:revision>
  <dcterms:created xsi:type="dcterms:W3CDTF">2024-11-19T12:37:46Z</dcterms:created>
  <dcterms:modified xsi:type="dcterms:W3CDTF">2024-11-19T13:06:53Z</dcterms:modified>
</cp:coreProperties>
</file>

<file path=docProps/thumbnail.jpeg>
</file>